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2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IL-3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#200-015)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084008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IL-3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671" y="1750484"/>
            <a:ext cx="1695135" cy="317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26</cp:revision>
  <dcterms:created xsi:type="dcterms:W3CDTF">2011-09-08T13:23:55Z</dcterms:created>
  <dcterms:modified xsi:type="dcterms:W3CDTF">2015-03-23T10:57:46Z</dcterms:modified>
</cp:coreProperties>
</file>